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37496-283C-4627-AE8B-1740538DE816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C03D-03F2-4B5B-8C52-052B2D87B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838200"/>
          <a:ext cx="8458200" cy="5712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0"/>
              </a:tblGrid>
              <a:tr h="2857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S.No</a:t>
                      </a:r>
                      <a:r>
                        <a:rPr lang="en-US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Layouts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 Plan Of Vacant Land in </a:t>
                      </a:r>
                      <a:r>
                        <a:rPr lang="en-US" dirty="0" err="1" smtClean="0"/>
                        <a:t>Kanti</a:t>
                      </a:r>
                      <a:r>
                        <a:rPr lang="en-US" dirty="0" smtClean="0"/>
                        <a:t> Nagar 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 for Park and</a:t>
                      </a:r>
                      <a:r>
                        <a:rPr lang="en-US" baseline="0" dirty="0" smtClean="0"/>
                        <a:t> Community Hall at New </a:t>
                      </a:r>
                      <a:r>
                        <a:rPr lang="en-US" baseline="0" dirty="0" err="1" smtClean="0"/>
                        <a:t>Usmanpur</a:t>
                      </a:r>
                      <a:endParaRPr lang="en-US" dirty="0"/>
                    </a:p>
                  </a:txBody>
                  <a:tcPr/>
                </a:tc>
              </a:tr>
              <a:tr h="500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Possession</a:t>
                      </a:r>
                      <a:r>
                        <a:rPr lang="en-US" baseline="0" dirty="0" smtClean="0"/>
                        <a:t> plan- proposed site for UG water reservoir  near  Shastri Park District Centre for allotment to Delhi </a:t>
                      </a:r>
                      <a:r>
                        <a:rPr lang="en-US" baseline="0" dirty="0" err="1" smtClean="0"/>
                        <a:t>Jal</a:t>
                      </a:r>
                      <a:r>
                        <a:rPr lang="en-US" baseline="0" dirty="0" smtClean="0"/>
                        <a:t> Board 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Modified Layout Plan of Vacant</a:t>
                      </a:r>
                      <a:r>
                        <a:rPr lang="en-US" baseline="0" dirty="0" smtClean="0"/>
                        <a:t> Area Near C-Block ,</a:t>
                      </a:r>
                      <a:r>
                        <a:rPr lang="en-US" baseline="0" dirty="0" err="1" smtClean="0"/>
                        <a:t>Dilshad</a:t>
                      </a:r>
                      <a:r>
                        <a:rPr lang="en-US" baseline="0" dirty="0" smtClean="0"/>
                        <a:t> Garden 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 and</a:t>
                      </a:r>
                      <a:r>
                        <a:rPr lang="en-US" baseline="0" dirty="0" smtClean="0"/>
                        <a:t> Development of Block no.18, </a:t>
                      </a:r>
                      <a:r>
                        <a:rPr lang="en-US" baseline="0" dirty="0" err="1" smtClean="0"/>
                        <a:t>Geeta</a:t>
                      </a:r>
                      <a:r>
                        <a:rPr lang="en-US" baseline="0" dirty="0" smtClean="0"/>
                        <a:t> Colony 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Layout Plan for institutional Area </a:t>
                      </a:r>
                      <a:r>
                        <a:rPr lang="en-US" dirty="0" err="1" smtClean="0"/>
                        <a:t>Vishwas</a:t>
                      </a:r>
                      <a:r>
                        <a:rPr lang="en-US" dirty="0" smtClean="0"/>
                        <a:t> Nagar </a:t>
                      </a:r>
                      <a:endParaRPr lang="en-US" dirty="0"/>
                    </a:p>
                  </a:txBody>
                  <a:tcPr/>
                </a:tc>
              </a:tr>
              <a:tr h="500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 Site for Sub division  plan of  Pocket earmarked for  Community</a:t>
                      </a:r>
                      <a:r>
                        <a:rPr lang="en-US" baseline="0" dirty="0" smtClean="0"/>
                        <a:t> Hall/Religion in A-Block at </a:t>
                      </a:r>
                      <a:r>
                        <a:rPr lang="en-US" baseline="0" dirty="0" err="1" smtClean="0"/>
                        <a:t>Surajmal</a:t>
                      </a:r>
                      <a:r>
                        <a:rPr lang="en-US" baseline="0" dirty="0" smtClean="0"/>
                        <a:t> Vihar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Sub-division plan of Vacant Pocket  No-25 For Religious at Karkardooma</a:t>
                      </a:r>
                      <a:endParaRPr lang="en-US" dirty="0"/>
                    </a:p>
                  </a:txBody>
                  <a:tcPr/>
                </a:tc>
              </a:tr>
              <a:tr h="500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Possession plan- proposed</a:t>
                      </a:r>
                      <a:r>
                        <a:rPr lang="en-US" baseline="0" dirty="0" smtClean="0"/>
                        <a:t> site for 33KV Sub station  at </a:t>
                      </a:r>
                      <a:r>
                        <a:rPr lang="en-US" baseline="0" dirty="0" err="1" smtClean="0"/>
                        <a:t>Shakarpur</a:t>
                      </a:r>
                      <a:r>
                        <a:rPr lang="en-US" baseline="0" dirty="0" smtClean="0"/>
                        <a:t> near </a:t>
                      </a:r>
                      <a:r>
                        <a:rPr lang="en-US" baseline="0" dirty="0" err="1" smtClean="0"/>
                        <a:t>Laxmi</a:t>
                      </a:r>
                      <a:r>
                        <a:rPr lang="en-US" baseline="0" dirty="0" smtClean="0"/>
                        <a:t> Nagar 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site for Post Office in OCF Pocket in CGHS </a:t>
                      </a:r>
                      <a:r>
                        <a:rPr lang="en-US" dirty="0" err="1" smtClean="0"/>
                        <a:t>Mandawali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Fazalpur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00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site for Church to Delhi </a:t>
                      </a:r>
                      <a:r>
                        <a:rPr lang="en-US" dirty="0" err="1" smtClean="0"/>
                        <a:t>Cathelic</a:t>
                      </a:r>
                      <a:r>
                        <a:rPr lang="en-US" dirty="0" smtClean="0"/>
                        <a:t> Archdiocese at </a:t>
                      </a:r>
                      <a:r>
                        <a:rPr lang="en-US" dirty="0" err="1" smtClean="0"/>
                        <a:t>Mandawali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Fazalpur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 division</a:t>
                      </a:r>
                      <a:r>
                        <a:rPr lang="en-US" baseline="0" dirty="0" smtClean="0"/>
                        <a:t> plan of OCF Pocket near Prince CGHS  in </a:t>
                      </a:r>
                      <a:r>
                        <a:rPr lang="en-US" baseline="0" dirty="0" err="1" smtClean="0"/>
                        <a:t>Mandawali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Fazalpur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3048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List of approved Layout Plans –Zone E </a:t>
            </a:r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0"/>
          <a:ext cx="8686800" cy="66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  <a:gridCol w="8001000"/>
              </a:tblGrid>
              <a:tr h="24050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S.No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List of Layouts </a:t>
                      </a:r>
                      <a:endParaRPr lang="en-US" b="1" dirty="0"/>
                    </a:p>
                  </a:txBody>
                  <a:tcPr/>
                </a:tc>
              </a:tr>
              <a:tr h="24050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design for Auto Repair at Patparganj Road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Possession sub division of plot No.5 site no 13 Block No.</a:t>
                      </a:r>
                      <a:r>
                        <a:rPr lang="en-US" baseline="0" dirty="0" smtClean="0"/>
                        <a:t> C-12 Yamuna Vihar for utilizing  it for two Community Halls 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site for Senior Sr.</a:t>
                      </a:r>
                      <a:r>
                        <a:rPr lang="en-US" baseline="0" dirty="0" smtClean="0"/>
                        <a:t> School, Dispensary , Post Office and OCF Proposed 30 </a:t>
                      </a:r>
                      <a:r>
                        <a:rPr lang="en-US" baseline="0" dirty="0" err="1" smtClean="0"/>
                        <a:t>Mtr</a:t>
                      </a:r>
                      <a:r>
                        <a:rPr lang="en-US" baseline="0" dirty="0" smtClean="0"/>
                        <a:t>. Road in village </a:t>
                      </a:r>
                      <a:r>
                        <a:rPr lang="en-US" baseline="0" dirty="0" err="1" smtClean="0"/>
                        <a:t>Gokulpur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Loni</a:t>
                      </a:r>
                      <a:r>
                        <a:rPr lang="en-US" baseline="0" dirty="0" smtClean="0"/>
                        <a:t> Road </a:t>
                      </a:r>
                      <a:endParaRPr lang="en-US" dirty="0"/>
                    </a:p>
                  </a:txBody>
                  <a:tcPr/>
                </a:tc>
              </a:tr>
              <a:tr h="240500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 showing the community Hall site at </a:t>
                      </a:r>
                      <a:r>
                        <a:rPr lang="en-US" dirty="0" err="1" smtClean="0"/>
                        <a:t>Gokulpur</a:t>
                      </a:r>
                      <a:r>
                        <a:rPr lang="en-US" dirty="0" smtClean="0"/>
                        <a:t> Village 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layout plan of</a:t>
                      </a:r>
                      <a:r>
                        <a:rPr lang="en-US" baseline="0" dirty="0" smtClean="0"/>
                        <a:t> DDA land measuring 42713  sqm and showing  pocket for change of landuse in MPD-2021 Recreational to PSP</a:t>
                      </a:r>
                      <a:endParaRPr lang="en-US" dirty="0"/>
                    </a:p>
                  </a:txBody>
                  <a:tcPr/>
                </a:tc>
              </a:tr>
              <a:tr h="240500"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Layout plan  of Facility Centre Mandoli on Wazirabad Road 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 Plan of Vacant Land</a:t>
                      </a:r>
                      <a:r>
                        <a:rPr lang="en-US" baseline="0" dirty="0" smtClean="0"/>
                        <a:t> of  site No 2 behind  </a:t>
                      </a:r>
                      <a:r>
                        <a:rPr lang="en-US" baseline="0" dirty="0" err="1" smtClean="0"/>
                        <a:t>Lal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Bahadur</a:t>
                      </a:r>
                      <a:r>
                        <a:rPr lang="en-US" baseline="0" dirty="0" smtClean="0"/>
                        <a:t> Shastri Hosp. adjoining K Block at Khichripur Zone -E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Design of ‘A’ Pocket </a:t>
                      </a:r>
                      <a:r>
                        <a:rPr lang="en-US" dirty="0" err="1" smtClean="0"/>
                        <a:t>Shekhar</a:t>
                      </a:r>
                      <a:r>
                        <a:rPr lang="en-US" dirty="0" smtClean="0"/>
                        <a:t> Society</a:t>
                      </a:r>
                      <a:r>
                        <a:rPr lang="en-US" baseline="0" dirty="0" smtClean="0"/>
                        <a:t> near </a:t>
                      </a:r>
                      <a:r>
                        <a:rPr lang="en-US" baseline="0" dirty="0" err="1" smtClean="0"/>
                        <a:t>Chilla</a:t>
                      </a:r>
                      <a:r>
                        <a:rPr lang="en-US" baseline="0" dirty="0" smtClean="0"/>
                        <a:t> Village, Mayur Vihar  Ph </a:t>
                      </a:r>
                      <a:r>
                        <a:rPr lang="en-US" baseline="0" dirty="0" err="1" smtClean="0"/>
                        <a:t>I,Modified</a:t>
                      </a:r>
                      <a:r>
                        <a:rPr lang="en-US" baseline="0" dirty="0" smtClean="0"/>
                        <a:t> Layout plan </a:t>
                      </a:r>
                      <a:endParaRPr lang="en-US" dirty="0"/>
                    </a:p>
                  </a:txBody>
                  <a:tcPr/>
                </a:tc>
              </a:tr>
              <a:tr h="240500"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Layout &amp; set</a:t>
                      </a:r>
                      <a:r>
                        <a:rPr lang="en-US" baseline="0" dirty="0" smtClean="0"/>
                        <a:t> back plan of group housing societies Patparganj Mayur Vihar Phase I</a:t>
                      </a:r>
                      <a:endParaRPr lang="en-US" dirty="0"/>
                    </a:p>
                  </a:txBody>
                  <a:tcPr/>
                </a:tc>
              </a:tr>
              <a:tr h="240500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Design of pocket opposite  Sanjay Lake (</a:t>
                      </a:r>
                      <a:r>
                        <a:rPr lang="en-US" dirty="0" err="1" smtClean="0"/>
                        <a:t>shashi</a:t>
                      </a:r>
                      <a:r>
                        <a:rPr lang="en-US" dirty="0" smtClean="0"/>
                        <a:t> garden village)</a:t>
                      </a:r>
                      <a:r>
                        <a:rPr lang="en-US" baseline="0" dirty="0" smtClean="0"/>
                        <a:t> Layout Plan 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 Layout Plan of the area  between  Block no.13 </a:t>
                      </a:r>
                      <a:r>
                        <a:rPr lang="en-US" dirty="0" err="1" smtClean="0"/>
                        <a:t>Trilokpuri</a:t>
                      </a:r>
                      <a:r>
                        <a:rPr lang="en-US" dirty="0" smtClean="0"/>
                        <a:t>  and Sir </a:t>
                      </a:r>
                      <a:r>
                        <a:rPr lang="en-US" dirty="0" err="1" smtClean="0"/>
                        <a:t>Shobha</a:t>
                      </a:r>
                      <a:r>
                        <a:rPr lang="en-US" dirty="0" smtClean="0"/>
                        <a:t> Singh  </a:t>
                      </a:r>
                      <a:r>
                        <a:rPr lang="en-US" dirty="0" err="1" smtClean="0"/>
                        <a:t>Upvan</a:t>
                      </a:r>
                      <a:r>
                        <a:rPr lang="en-US" dirty="0" smtClean="0"/>
                        <a:t> Sanjay</a:t>
                      </a:r>
                      <a:r>
                        <a:rPr lang="en-US" baseline="0" dirty="0" smtClean="0"/>
                        <a:t> Lake.</a:t>
                      </a:r>
                      <a:endParaRPr lang="en-US" dirty="0"/>
                    </a:p>
                  </a:txBody>
                  <a:tcPr/>
                </a:tc>
              </a:tr>
              <a:tr h="420875"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 Divisional Plan of Vacant Site Earmarked for H.S.S &amp;</a:t>
                      </a:r>
                      <a:r>
                        <a:rPr lang="en-US" baseline="0" dirty="0" smtClean="0"/>
                        <a:t>  C.S.C into two Higher Secondary School at Mayur Vihar PH-I (Near </a:t>
                      </a:r>
                      <a:r>
                        <a:rPr lang="en-US" baseline="0" dirty="0" err="1" smtClean="0"/>
                        <a:t>Chilla</a:t>
                      </a:r>
                      <a:r>
                        <a:rPr lang="en-US" baseline="0" dirty="0" smtClean="0"/>
                        <a:t> Village)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533400"/>
          <a:ext cx="8305800" cy="566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543800"/>
              </a:tblGrid>
              <a:tr h="338051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S.No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List of Layouts </a:t>
                      </a:r>
                    </a:p>
                  </a:txBody>
                  <a:tcPr/>
                </a:tc>
              </a:tr>
              <a:tr h="338051"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 of vacant land for Multipurpose</a:t>
                      </a:r>
                      <a:r>
                        <a:rPr lang="en-US" baseline="0" dirty="0" smtClean="0"/>
                        <a:t> Community Hall at </a:t>
                      </a:r>
                      <a:r>
                        <a:rPr lang="en-US" baseline="0" dirty="0" err="1" smtClean="0"/>
                        <a:t>Kotla</a:t>
                      </a:r>
                      <a:r>
                        <a:rPr lang="en-US" baseline="0" dirty="0" smtClean="0"/>
                        <a:t> Villages. </a:t>
                      </a:r>
                      <a:endParaRPr lang="en-US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Layout Plan-Cum-Envelope</a:t>
                      </a:r>
                      <a:r>
                        <a:rPr lang="en-US" baseline="0" dirty="0" smtClean="0"/>
                        <a:t> Plan of land </a:t>
                      </a:r>
                      <a:r>
                        <a:rPr lang="en-US" baseline="0" dirty="0" err="1" smtClean="0"/>
                        <a:t>alloted</a:t>
                      </a:r>
                      <a:r>
                        <a:rPr lang="en-US" baseline="0" dirty="0" smtClean="0"/>
                        <a:t> Group housing Society near </a:t>
                      </a:r>
                      <a:r>
                        <a:rPr lang="en-US" baseline="0" dirty="0" err="1" smtClean="0"/>
                        <a:t>Chilla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Vasundhara</a:t>
                      </a:r>
                      <a:r>
                        <a:rPr lang="en-US" baseline="0" dirty="0" smtClean="0"/>
                        <a:t> Enclave)</a:t>
                      </a:r>
                      <a:endParaRPr lang="en-US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 division plan of OCF Pocket at </a:t>
                      </a:r>
                      <a:r>
                        <a:rPr lang="en-US" dirty="0" err="1" smtClean="0"/>
                        <a:t>Janta</a:t>
                      </a:r>
                      <a:r>
                        <a:rPr lang="en-US" dirty="0" smtClean="0"/>
                        <a:t> Flat Pocket</a:t>
                      </a:r>
                      <a:r>
                        <a:rPr lang="en-US" baseline="0" dirty="0" smtClean="0"/>
                        <a:t> C-2 </a:t>
                      </a:r>
                      <a:r>
                        <a:rPr lang="en-US" baseline="0" dirty="0" err="1" smtClean="0"/>
                        <a:t>Kondli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Gharoli</a:t>
                      </a:r>
                      <a:r>
                        <a:rPr lang="en-US" baseline="0" dirty="0" smtClean="0"/>
                        <a:t> (Mayur Vihar) Phase-III</a:t>
                      </a:r>
                      <a:endParaRPr lang="en-US" dirty="0"/>
                    </a:p>
                  </a:txBody>
                  <a:tcPr/>
                </a:tc>
              </a:tr>
              <a:tr h="338051"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Hall and Nursing</a:t>
                      </a:r>
                      <a:r>
                        <a:rPr lang="en-US" baseline="0" dirty="0" smtClean="0"/>
                        <a:t> Home at Mayur Vihar Phase-III </a:t>
                      </a:r>
                      <a:r>
                        <a:rPr lang="en-US" baseline="0" dirty="0" err="1" smtClean="0"/>
                        <a:t>Pkt</a:t>
                      </a:r>
                      <a:r>
                        <a:rPr lang="en-US" baseline="0" dirty="0" smtClean="0"/>
                        <a:t> A I,II LIG Flats</a:t>
                      </a:r>
                      <a:endParaRPr lang="en-US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Sub-divisional</a:t>
                      </a:r>
                      <a:r>
                        <a:rPr lang="en-US" baseline="0" dirty="0" smtClean="0"/>
                        <a:t> Plan of vacant site earmarked for HSS adjoining </a:t>
                      </a:r>
                      <a:r>
                        <a:rPr lang="en-US" baseline="0" dirty="0" err="1" smtClean="0"/>
                        <a:t>Neeraj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Appartment</a:t>
                      </a:r>
                      <a:r>
                        <a:rPr lang="en-US" baseline="0" dirty="0" smtClean="0"/>
                        <a:t> at </a:t>
                      </a:r>
                      <a:r>
                        <a:rPr lang="en-US" baseline="0" dirty="0" err="1" smtClean="0"/>
                        <a:t>Vasundhara</a:t>
                      </a:r>
                      <a:r>
                        <a:rPr lang="en-US" baseline="0" dirty="0" smtClean="0"/>
                        <a:t>  Enclave, CGHS Zone E</a:t>
                      </a:r>
                      <a:endParaRPr lang="en-US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Delhi </a:t>
                      </a:r>
                      <a:r>
                        <a:rPr lang="en-US" dirty="0" err="1" smtClean="0"/>
                        <a:t>Cathelic</a:t>
                      </a:r>
                      <a:r>
                        <a:rPr lang="en-US" dirty="0" smtClean="0"/>
                        <a:t> Archdiocese Church</a:t>
                      </a:r>
                      <a:r>
                        <a:rPr lang="en-US" baseline="0" dirty="0" smtClean="0"/>
                        <a:t> for religious purpose at Mayur Vihar Phase III </a:t>
                      </a:r>
                      <a:r>
                        <a:rPr lang="en-US" baseline="0" dirty="0" err="1" smtClean="0"/>
                        <a:t>Kondli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Gharoli</a:t>
                      </a:r>
                      <a:r>
                        <a:rPr lang="en-US" baseline="0" dirty="0" smtClean="0"/>
                        <a:t> Complex, Pocket A 3</a:t>
                      </a:r>
                      <a:endParaRPr lang="en-US" dirty="0"/>
                    </a:p>
                  </a:txBody>
                  <a:tcPr/>
                </a:tc>
              </a:tr>
              <a:tr h="338051"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Modified</a:t>
                      </a:r>
                      <a:r>
                        <a:rPr lang="en-US" baseline="0" dirty="0" smtClean="0"/>
                        <a:t> Layout Plan of Facilities Centre No.26 Service Centre-11 at Village </a:t>
                      </a:r>
                      <a:r>
                        <a:rPr lang="en-US" baseline="0" dirty="0" err="1" smtClean="0"/>
                        <a:t>Dallupura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38051"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</a:t>
                      </a:r>
                      <a:r>
                        <a:rPr lang="en-US" baseline="0" dirty="0" smtClean="0"/>
                        <a:t> plan  of Vacant Land in the East </a:t>
                      </a:r>
                      <a:r>
                        <a:rPr lang="en-US" baseline="0" dirty="0" err="1" smtClean="0"/>
                        <a:t>Dallupura</a:t>
                      </a:r>
                      <a:r>
                        <a:rPr lang="en-US" baseline="0" dirty="0" smtClean="0"/>
                        <a:t> Village</a:t>
                      </a:r>
                      <a:endParaRPr lang="en-US" dirty="0"/>
                    </a:p>
                  </a:txBody>
                  <a:tcPr/>
                </a:tc>
              </a:tr>
              <a:tr h="591589"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Utilization</a:t>
                      </a:r>
                      <a:r>
                        <a:rPr lang="en-US" baseline="0" dirty="0" smtClean="0"/>
                        <a:t> plan  of vacant sites No.1 &amp; 2 adjoining dairy Farm &amp; </a:t>
                      </a:r>
                      <a:r>
                        <a:rPr lang="en-US" baseline="0" dirty="0" err="1" smtClean="0"/>
                        <a:t>Janta</a:t>
                      </a:r>
                      <a:r>
                        <a:rPr lang="en-US" baseline="0" dirty="0" smtClean="0"/>
                        <a:t> Flats pocket ‘D’ at </a:t>
                      </a:r>
                      <a:r>
                        <a:rPr lang="en-US" baseline="0" dirty="0" err="1" smtClean="0"/>
                        <a:t>Kondli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Gharoli</a:t>
                      </a:r>
                      <a:r>
                        <a:rPr lang="en-US" baseline="0" dirty="0" smtClean="0"/>
                        <a:t> Complex</a:t>
                      </a:r>
                      <a:endParaRPr lang="en-US" dirty="0"/>
                    </a:p>
                  </a:txBody>
                  <a:tcPr/>
                </a:tc>
              </a:tr>
              <a:tr h="338051"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plan of </a:t>
                      </a:r>
                      <a:r>
                        <a:rPr lang="en-US" baseline="0" dirty="0" err="1" smtClean="0"/>
                        <a:t>Kondli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Gharoli</a:t>
                      </a:r>
                      <a:r>
                        <a:rPr lang="en-US" baseline="0" dirty="0" smtClean="0"/>
                        <a:t> Complex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541</Words>
  <Application>Microsoft Office PowerPoint</Application>
  <PresentationFormat>On-screen Show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DDA</dc:creator>
  <cp:lastModifiedBy>DDA</cp:lastModifiedBy>
  <cp:revision>256</cp:revision>
  <dcterms:created xsi:type="dcterms:W3CDTF">2017-11-08T10:49:59Z</dcterms:created>
  <dcterms:modified xsi:type="dcterms:W3CDTF">2017-11-09T05:13:35Z</dcterms:modified>
</cp:coreProperties>
</file>